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  <p:sldMasterId id="2147483819" r:id="rId5"/>
  </p:sldMasterIdLst>
  <p:notesMasterIdLst>
    <p:notesMasterId r:id="rId14"/>
  </p:notesMasterIdLst>
  <p:handoutMasterIdLst>
    <p:handoutMasterId r:id="rId15"/>
  </p:handoutMasterIdLst>
  <p:sldIdLst>
    <p:sldId id="941" r:id="rId6"/>
    <p:sldId id="942" r:id="rId7"/>
    <p:sldId id="947" r:id="rId8"/>
    <p:sldId id="946" r:id="rId9"/>
    <p:sldId id="945" r:id="rId10"/>
    <p:sldId id="954" r:id="rId11"/>
    <p:sldId id="952" r:id="rId12"/>
    <p:sldId id="948" r:id="rId13"/>
  </p:sldIdLst>
  <p:sldSz cx="9144000" cy="5143500" type="screen16x9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workin, Carl" initials="DC" lastIdx="1" clrIdx="0">
    <p:extLst>
      <p:ext uri="{19B8F6BF-5375-455C-9EA6-DF929625EA0E}">
        <p15:presenceInfo xmlns:p15="http://schemas.microsoft.com/office/powerpoint/2012/main" userId="Dworkin, Car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808080"/>
    <a:srgbClr val="EB1C76"/>
    <a:srgbClr val="C4C4C4"/>
    <a:srgbClr val="6CAAE3"/>
    <a:srgbClr val="006E63"/>
    <a:srgbClr val="BFD9F0"/>
    <a:srgbClr val="5BC2A5"/>
    <a:srgbClr val="BFDAF1"/>
    <a:srgbClr val="0C6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 autoAdjust="0"/>
    <p:restoredTop sz="95115" autoAdjust="0"/>
  </p:normalViewPr>
  <p:slideViewPr>
    <p:cSldViewPr snapToGrid="0">
      <p:cViewPr varScale="1">
        <p:scale>
          <a:sx n="90" d="100"/>
          <a:sy n="90" d="100"/>
        </p:scale>
        <p:origin x="88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1680"/>
    </p:cViewPr>
  </p:sorterViewPr>
  <p:notesViewPr>
    <p:cSldViewPr snapToGrid="0">
      <p:cViewPr varScale="1">
        <p:scale>
          <a:sx n="80" d="100"/>
          <a:sy n="80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35BF62-F233-462E-B502-2BB5D686F2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9D781-2294-4DFF-8168-C673CF8C4C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wrap="square" lIns="96635" tIns="48317" rIns="96635" bIns="483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A876CA8-005E-4F75-BBEC-DA6FE7E6A158}" type="datetimeFigureOut">
              <a:rPr lang="en-US" altLang="en-US"/>
              <a:pPr>
                <a:defRPr/>
              </a:pPr>
              <a:t>11/10/2020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7FC49-80E7-4C6D-B0A5-164CCCD5AB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60F0C-D5C9-4A85-A9A3-3D839602D6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wrap="square" lIns="96635" tIns="48317" rIns="96635" bIns="483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3633DB-B0A1-4CE6-9D4A-8A8BBF63AE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F6D14A-6EE5-4EBB-B876-D3AB9E14D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48F512-FCD5-480D-AE0B-497A52D2D4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wrap="square" lIns="96635" tIns="48317" rIns="96635" bIns="483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8806E4E-E08B-490D-B443-44C0EEEE90E5}" type="datetimeFigureOut">
              <a:rPr lang="en-US" altLang="en-US"/>
              <a:pPr>
                <a:defRPr/>
              </a:pPr>
              <a:t>11/10/2020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C85B64-692B-49AB-BE1D-EC4A3D139C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5" tIns="48317" rIns="96635" bIns="483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91EC29-2394-4503-8089-E70EA0A86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35" tIns="48317" rIns="96635" bIns="4831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A7AAF-34F0-423D-8859-0169F329AC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E7067-AF66-447F-84ED-6B1F6D4B3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wrap="square" lIns="96635" tIns="48317" rIns="96635" bIns="483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E83A867-A8A6-4CFA-9AE2-9661DAD015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AC5472C-E12C-4649-87F0-DA03A6C962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57640A7-5DEC-4947-99AA-EE6D46FB8D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BBDC876-A15C-456D-BBF8-0BF295823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85161" indent="-3019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07939" indent="-241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91114" indent="-241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74288" indent="-2415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57466" indent="-241588" defTabSz="4831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40643" indent="-241588" defTabSz="4831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23817" indent="-241588" defTabSz="4831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06994" indent="-241588" defTabSz="4831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C01716-D402-445D-92CF-6BFEB1297B8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804893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461109" y="4448333"/>
            <a:ext cx="8395623" cy="20124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1" i="0" spc="-1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3550" y="3808047"/>
            <a:ext cx="8211527" cy="5672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4300" b="1" i="0" spc="-270">
                <a:solidFill>
                  <a:schemeClr val="bg1">
                    <a:lumMod val="95000"/>
                  </a:schemeClr>
                </a:solidFill>
                <a:latin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89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02188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2055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7973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04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40150"/>
          </a:xfrm>
          <a:prstGeom prst="rect">
            <a:avLst/>
          </a:prstGeom>
        </p:spPr>
        <p:txBody>
          <a:bodyPr vert="horz"/>
          <a:lstStyle>
            <a:lvl1pPr>
              <a:defRPr sz="1000" spc="-7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80873" y="1722233"/>
            <a:ext cx="4046538" cy="93447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>
                <a:latin typeface="Arial"/>
                <a:cs typeface="Arial"/>
              </a:defRPr>
            </a:lvl2pPr>
            <a:lvl3pPr marL="914400" indent="0">
              <a:buNone/>
              <a:defRPr sz="2000" b="1">
                <a:latin typeface="Arial"/>
                <a:cs typeface="Arial"/>
              </a:defRPr>
            </a:lvl3pPr>
            <a:lvl4pPr marL="1371600" indent="0">
              <a:buNone/>
              <a:defRPr sz="2000" b="1">
                <a:latin typeface="Arial"/>
                <a:cs typeface="Arial"/>
              </a:defRPr>
            </a:lvl4pPr>
            <a:lvl5pPr marL="1828800" indent="0">
              <a:buNone/>
              <a:defRPr sz="20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935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m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40150"/>
          </a:xfrm>
          <a:prstGeom prst="rect">
            <a:avLst/>
          </a:prstGeom>
        </p:spPr>
        <p:txBody>
          <a:bodyPr vert="horz"/>
          <a:lstStyle>
            <a:lvl1pPr>
              <a:defRPr sz="1000" spc="-7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1109" y="354177"/>
            <a:ext cx="4741756" cy="232522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>
                <a:latin typeface="Arial"/>
                <a:cs typeface="Arial"/>
              </a:defRPr>
            </a:lvl2pPr>
            <a:lvl3pPr marL="914400" indent="0">
              <a:buNone/>
              <a:defRPr sz="2000" b="1">
                <a:latin typeface="Arial"/>
                <a:cs typeface="Arial"/>
              </a:defRPr>
            </a:lvl3pPr>
            <a:lvl4pPr marL="1371600" indent="0">
              <a:buNone/>
              <a:defRPr sz="2000" b="1">
                <a:latin typeface="Arial"/>
                <a:cs typeface="Arial"/>
              </a:defRPr>
            </a:lvl4pPr>
            <a:lvl5pPr marL="1828800" indent="0">
              <a:buNone/>
              <a:defRPr sz="20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80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m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802189"/>
          </a:xfrm>
          <a:prstGeom prst="rect">
            <a:avLst/>
          </a:prstGeom>
        </p:spPr>
        <p:txBody>
          <a:bodyPr vert="horz"/>
          <a:lstStyle>
            <a:lvl1pPr>
              <a:defRPr sz="1000" spc="-7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1109" y="354177"/>
            <a:ext cx="4741756" cy="232522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>
                <a:latin typeface="Arial"/>
                <a:cs typeface="Arial"/>
              </a:defRPr>
            </a:lvl2pPr>
            <a:lvl3pPr marL="914400" indent="0">
              <a:buNone/>
              <a:defRPr sz="2000" b="1">
                <a:latin typeface="Arial"/>
                <a:cs typeface="Arial"/>
              </a:defRPr>
            </a:lvl3pPr>
            <a:lvl4pPr marL="1371600" indent="0">
              <a:buNone/>
              <a:defRPr sz="2000" b="1">
                <a:latin typeface="Arial"/>
                <a:cs typeface="Arial"/>
              </a:defRPr>
            </a:lvl4pPr>
            <a:lvl5pPr marL="1828800" indent="0">
              <a:buNone/>
              <a:defRPr sz="20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61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Gri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0" y="0"/>
            <a:ext cx="5480050" cy="480218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7"/>
          </p:nvPr>
        </p:nvSpPr>
        <p:spPr>
          <a:xfrm>
            <a:off x="5556250" y="0"/>
            <a:ext cx="3587750" cy="2326954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8"/>
          </p:nvPr>
        </p:nvSpPr>
        <p:spPr>
          <a:xfrm>
            <a:off x="5556250" y="2415769"/>
            <a:ext cx="3587750" cy="2386419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81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pic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0" y="0"/>
            <a:ext cx="3005902" cy="480218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6"/>
          </p:nvPr>
        </p:nvSpPr>
        <p:spPr>
          <a:xfrm>
            <a:off x="3069049" y="0"/>
            <a:ext cx="3005902" cy="480218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7"/>
          </p:nvPr>
        </p:nvSpPr>
        <p:spPr>
          <a:xfrm>
            <a:off x="6138098" y="0"/>
            <a:ext cx="3005902" cy="480218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28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_P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0" y="0"/>
            <a:ext cx="3017520" cy="2018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126480" y="0"/>
            <a:ext cx="3017520" cy="2018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3058048" y="0"/>
            <a:ext cx="3017520" cy="2018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9"/>
          </p:nvPr>
        </p:nvSpPr>
        <p:spPr>
          <a:xfrm>
            <a:off x="0" y="2072105"/>
            <a:ext cx="3017520" cy="20320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0"/>
          </p:nvPr>
        </p:nvSpPr>
        <p:spPr>
          <a:xfrm>
            <a:off x="6126480" y="2072105"/>
            <a:ext cx="3017520" cy="20320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21"/>
          </p:nvPr>
        </p:nvSpPr>
        <p:spPr>
          <a:xfrm>
            <a:off x="3058048" y="2072105"/>
            <a:ext cx="3017520" cy="20320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2"/>
          </p:nvPr>
        </p:nvSpPr>
        <p:spPr>
          <a:xfrm>
            <a:off x="118878" y="1702980"/>
            <a:ext cx="2768701" cy="24880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 spc="-60">
                <a:solidFill>
                  <a:srgbClr val="FFFFFF"/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3"/>
          </p:nvPr>
        </p:nvSpPr>
        <p:spPr>
          <a:xfrm>
            <a:off x="3212330" y="1702980"/>
            <a:ext cx="2768701" cy="24880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 spc="-60">
                <a:solidFill>
                  <a:srgbClr val="FFFFFF"/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4"/>
          </p:nvPr>
        </p:nvSpPr>
        <p:spPr>
          <a:xfrm>
            <a:off x="6233594" y="1702980"/>
            <a:ext cx="2768701" cy="24880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 spc="-60">
                <a:solidFill>
                  <a:srgbClr val="FFFFFF"/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5"/>
          </p:nvPr>
        </p:nvSpPr>
        <p:spPr>
          <a:xfrm>
            <a:off x="97489" y="3780433"/>
            <a:ext cx="2768701" cy="24880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 spc="-60">
                <a:solidFill>
                  <a:srgbClr val="FFFFFF"/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6"/>
          </p:nvPr>
        </p:nvSpPr>
        <p:spPr>
          <a:xfrm>
            <a:off x="3190941" y="3780433"/>
            <a:ext cx="2768701" cy="24880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 spc="-60">
                <a:solidFill>
                  <a:srgbClr val="FFFFFF"/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7"/>
          </p:nvPr>
        </p:nvSpPr>
        <p:spPr>
          <a:xfrm>
            <a:off x="6212205" y="3780433"/>
            <a:ext cx="2768701" cy="24880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 i="0" spc="-60">
                <a:solidFill>
                  <a:srgbClr val="FFFFFF"/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946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6CB765-68EF-40DB-BB86-2B22F2851AF4}"/>
              </a:ext>
            </a:extLst>
          </p:cNvPr>
          <p:cNvSpPr/>
          <p:nvPr userDrawn="1"/>
        </p:nvSpPr>
        <p:spPr>
          <a:xfrm>
            <a:off x="7405991" y="4837889"/>
            <a:ext cx="1673158" cy="23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668112" y="2608909"/>
            <a:ext cx="2475887" cy="2193279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2608909"/>
            <a:ext cx="4253560" cy="2193279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331170" y="2611245"/>
            <a:ext cx="2261252" cy="2190943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-1" y="589"/>
            <a:ext cx="3652427" cy="2533765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730036" y="0"/>
            <a:ext cx="5413963" cy="2534355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59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Pic_Flush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0" y="0"/>
            <a:ext cx="7312121" cy="51435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Lower Sioux Intergenerational Cultural Incubator</a:t>
            </a:r>
          </a:p>
        </p:txBody>
      </p:sp>
    </p:spTree>
    <p:extLst>
      <p:ext uri="{BB962C8B-B14F-4D97-AF65-F5344CB8AC3E}">
        <p14:creationId xmlns:p14="http://schemas.microsoft.com/office/powerpoint/2010/main" val="427240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_Pic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562929" cy="4802187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41849" y="1719548"/>
            <a:ext cx="4502151" cy="308264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41849" y="0"/>
            <a:ext cx="4502151" cy="1647744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121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Grid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/>
          </p:nvPr>
        </p:nvSpPr>
        <p:spPr>
          <a:xfrm>
            <a:off x="0" y="1301608"/>
            <a:ext cx="4539436" cy="252506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4611337" y="1301608"/>
            <a:ext cx="4532663" cy="252506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798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pic_full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/>
          </p:nvPr>
        </p:nvSpPr>
        <p:spPr>
          <a:xfrm>
            <a:off x="0" y="0"/>
            <a:ext cx="4539436" cy="480218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4611337" y="0"/>
            <a:ext cx="4532663" cy="480218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784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/>
          </p:nvPr>
        </p:nvSpPr>
        <p:spPr>
          <a:xfrm>
            <a:off x="0" y="0"/>
            <a:ext cx="4539436" cy="25019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4611337" y="0"/>
            <a:ext cx="4532663" cy="25019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21"/>
          </p:nvPr>
        </p:nvSpPr>
        <p:spPr>
          <a:xfrm>
            <a:off x="0" y="2571750"/>
            <a:ext cx="4539436" cy="223043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2"/>
          </p:nvPr>
        </p:nvSpPr>
        <p:spPr>
          <a:xfrm>
            <a:off x="4611337" y="2571750"/>
            <a:ext cx="4532663" cy="223043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235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grid 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8"/>
          </p:nvPr>
        </p:nvSpPr>
        <p:spPr>
          <a:xfrm>
            <a:off x="0" y="0"/>
            <a:ext cx="3639188" cy="197104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20"/>
          </p:nvPr>
        </p:nvSpPr>
        <p:spPr>
          <a:xfrm>
            <a:off x="3711089" y="0"/>
            <a:ext cx="5432911" cy="197104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21"/>
          </p:nvPr>
        </p:nvSpPr>
        <p:spPr>
          <a:xfrm>
            <a:off x="4560455" y="2029160"/>
            <a:ext cx="4583545" cy="180624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22"/>
          </p:nvPr>
        </p:nvSpPr>
        <p:spPr>
          <a:xfrm>
            <a:off x="1" y="2029160"/>
            <a:ext cx="4495800" cy="180624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413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Titl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8"/>
          </p:nvPr>
        </p:nvSpPr>
        <p:spPr>
          <a:xfrm>
            <a:off x="0" y="1301608"/>
            <a:ext cx="9144000" cy="252506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419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20"/>
          </p:nvPr>
        </p:nvSpPr>
        <p:spPr>
          <a:xfrm>
            <a:off x="2761436" y="0"/>
            <a:ext cx="6376053" cy="480218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72179" y="453572"/>
            <a:ext cx="1813821" cy="29028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buNone/>
              <a:defRPr sz="1600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643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Title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56605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140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Pic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38838" cy="2562578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16446" y="0"/>
            <a:ext cx="4527554" cy="2562578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5350" y="3345712"/>
            <a:ext cx="3823600" cy="133333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19063" indent="-119063">
              <a:lnSpc>
                <a:spcPct val="130000"/>
              </a:lnSpc>
              <a:buFont typeface="Arial"/>
              <a:buChar char="•"/>
              <a:defRPr sz="16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614643" y="3344350"/>
            <a:ext cx="4066714" cy="134376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19063" indent="-119063">
              <a:lnSpc>
                <a:spcPct val="130000"/>
              </a:lnSpc>
              <a:buFont typeface="Arial"/>
              <a:buChar char="•"/>
              <a:defRPr sz="1600" spc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467459" y="2772183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7459" y="3078694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645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_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38838" cy="2562578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16446" y="0"/>
            <a:ext cx="4527554" cy="2562578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7"/>
          </p:nvPr>
        </p:nvSpPr>
        <p:spPr>
          <a:xfrm>
            <a:off x="461109" y="2290850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00" b="0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9"/>
          </p:nvPr>
        </p:nvSpPr>
        <p:spPr>
          <a:xfrm>
            <a:off x="471568" y="2136955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 b="1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75350" y="2917631"/>
            <a:ext cx="3823600" cy="178137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19063" indent="-119063">
              <a:lnSpc>
                <a:spcPct val="100000"/>
              </a:lnSpc>
              <a:buFont typeface="Arial"/>
              <a:buChar char="•"/>
              <a:defRPr sz="16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620993" y="2921000"/>
            <a:ext cx="4069436" cy="17598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19063" indent="-119063">
              <a:lnSpc>
                <a:spcPct val="100000"/>
              </a:lnSpc>
              <a:buFont typeface="Arial"/>
              <a:buChar char="•"/>
              <a:defRPr sz="16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0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_Pic_Flush_Lef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0" y="0"/>
            <a:ext cx="7312121" cy="51435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124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_pic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61132" y="466116"/>
            <a:ext cx="3823600" cy="422311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19063" indent="-119063">
              <a:lnSpc>
                <a:spcPct val="100000"/>
              </a:lnSpc>
              <a:buFont typeface="Arial"/>
              <a:buChar char="•"/>
              <a:defRPr sz="16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049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5555437" y="3429001"/>
            <a:ext cx="3588564" cy="137318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719146" y="1723571"/>
            <a:ext cx="1759833" cy="1635579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idx="30"/>
          </p:nvPr>
        </p:nvSpPr>
        <p:spPr>
          <a:xfrm>
            <a:off x="3989" y="-13874"/>
            <a:ext cx="3652553" cy="1664874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idx="31"/>
          </p:nvPr>
        </p:nvSpPr>
        <p:spPr>
          <a:xfrm>
            <a:off x="3989" y="3429001"/>
            <a:ext cx="3652553" cy="137318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32"/>
          </p:nvPr>
        </p:nvSpPr>
        <p:spPr>
          <a:xfrm>
            <a:off x="3719146" y="3428999"/>
            <a:ext cx="1760903" cy="1373189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33"/>
          </p:nvPr>
        </p:nvSpPr>
        <p:spPr>
          <a:xfrm>
            <a:off x="0" y="1725083"/>
            <a:ext cx="1825625" cy="1637242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34"/>
          </p:nvPr>
        </p:nvSpPr>
        <p:spPr>
          <a:xfrm>
            <a:off x="1894417" y="1725083"/>
            <a:ext cx="1762125" cy="1637242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35"/>
          </p:nvPr>
        </p:nvSpPr>
        <p:spPr>
          <a:xfrm>
            <a:off x="5555436" y="1723572"/>
            <a:ext cx="3588564" cy="1632646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36"/>
          </p:nvPr>
        </p:nvSpPr>
        <p:spPr>
          <a:xfrm>
            <a:off x="7384167" y="-1677"/>
            <a:ext cx="1759833" cy="1652677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37"/>
          </p:nvPr>
        </p:nvSpPr>
        <p:spPr>
          <a:xfrm>
            <a:off x="3719146" y="0"/>
            <a:ext cx="1758647" cy="16510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38"/>
          </p:nvPr>
        </p:nvSpPr>
        <p:spPr>
          <a:xfrm>
            <a:off x="5560484" y="0"/>
            <a:ext cx="1757135" cy="16510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97517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grid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>
          <a:xfrm>
            <a:off x="1835433" y="0"/>
            <a:ext cx="1822649" cy="3833091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3730978" y="0"/>
            <a:ext cx="5413022" cy="3833091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1767728" cy="3833091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6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866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/>
          <p:cNvSpPr>
            <a:spLocks noGrp="1"/>
          </p:cNvSpPr>
          <p:nvPr>
            <p:ph type="pic" idx="38"/>
          </p:nvPr>
        </p:nvSpPr>
        <p:spPr>
          <a:xfrm>
            <a:off x="5560486" y="1"/>
            <a:ext cx="1757135" cy="16510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idx="33"/>
          </p:nvPr>
        </p:nvSpPr>
        <p:spPr>
          <a:xfrm>
            <a:off x="1" y="0"/>
            <a:ext cx="1825625" cy="16510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idx="34"/>
          </p:nvPr>
        </p:nvSpPr>
        <p:spPr>
          <a:xfrm>
            <a:off x="1894419" y="0"/>
            <a:ext cx="1762125" cy="16510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idx="36"/>
          </p:nvPr>
        </p:nvSpPr>
        <p:spPr>
          <a:xfrm>
            <a:off x="7384169" y="-1676"/>
            <a:ext cx="1759833" cy="1652677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37"/>
          </p:nvPr>
        </p:nvSpPr>
        <p:spPr>
          <a:xfrm>
            <a:off x="3719148" y="1"/>
            <a:ext cx="1758647" cy="16510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idx="54"/>
          </p:nvPr>
        </p:nvSpPr>
        <p:spPr>
          <a:xfrm>
            <a:off x="87931" y="1420048"/>
            <a:ext cx="1677370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00" b="0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idx="55"/>
          </p:nvPr>
        </p:nvSpPr>
        <p:spPr>
          <a:xfrm>
            <a:off x="87931" y="1266153"/>
            <a:ext cx="1671020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 b="1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77" name="Text Placeholder 2"/>
          <p:cNvSpPr>
            <a:spLocks noGrp="1"/>
          </p:cNvSpPr>
          <p:nvPr>
            <p:ph type="body" idx="56"/>
          </p:nvPr>
        </p:nvSpPr>
        <p:spPr>
          <a:xfrm>
            <a:off x="1991799" y="1420048"/>
            <a:ext cx="157055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00" b="0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78" name="Text Placeholder 2"/>
          <p:cNvSpPr>
            <a:spLocks noGrp="1"/>
          </p:cNvSpPr>
          <p:nvPr>
            <p:ph type="body" idx="57"/>
          </p:nvPr>
        </p:nvSpPr>
        <p:spPr>
          <a:xfrm>
            <a:off x="1991799" y="1266153"/>
            <a:ext cx="157055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 b="1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idx="58"/>
          </p:nvPr>
        </p:nvSpPr>
        <p:spPr>
          <a:xfrm>
            <a:off x="3785749" y="1417934"/>
            <a:ext cx="163080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00" b="0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2"/>
          <p:cNvSpPr>
            <a:spLocks noGrp="1"/>
          </p:cNvSpPr>
          <p:nvPr>
            <p:ph type="body" idx="59"/>
          </p:nvPr>
        </p:nvSpPr>
        <p:spPr>
          <a:xfrm>
            <a:off x="3785749" y="1264039"/>
            <a:ext cx="163080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 b="1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idx="60"/>
          </p:nvPr>
        </p:nvSpPr>
        <p:spPr>
          <a:xfrm>
            <a:off x="5623919" y="1417934"/>
            <a:ext cx="162778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00" b="0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2"/>
          <p:cNvSpPr>
            <a:spLocks noGrp="1"/>
          </p:cNvSpPr>
          <p:nvPr>
            <p:ph type="body" idx="61"/>
          </p:nvPr>
        </p:nvSpPr>
        <p:spPr>
          <a:xfrm>
            <a:off x="5623919" y="1264039"/>
            <a:ext cx="162778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 b="1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2"/>
          </p:nvPr>
        </p:nvSpPr>
        <p:spPr>
          <a:xfrm>
            <a:off x="7452719" y="1417934"/>
            <a:ext cx="162778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00" b="0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63"/>
          </p:nvPr>
        </p:nvSpPr>
        <p:spPr>
          <a:xfrm>
            <a:off x="7452719" y="1264039"/>
            <a:ext cx="162778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 b="1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idx="64"/>
          </p:nvPr>
        </p:nvSpPr>
        <p:spPr>
          <a:xfrm>
            <a:off x="5560485" y="1708151"/>
            <a:ext cx="1757135" cy="16510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idx="65"/>
          </p:nvPr>
        </p:nvSpPr>
        <p:spPr>
          <a:xfrm>
            <a:off x="0" y="1708150"/>
            <a:ext cx="1825625" cy="16510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idx="66"/>
          </p:nvPr>
        </p:nvSpPr>
        <p:spPr>
          <a:xfrm>
            <a:off x="1894418" y="1708150"/>
            <a:ext cx="1762125" cy="16510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idx="67"/>
          </p:nvPr>
        </p:nvSpPr>
        <p:spPr>
          <a:xfrm>
            <a:off x="7384168" y="1706474"/>
            <a:ext cx="1759833" cy="1652677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idx="68"/>
          </p:nvPr>
        </p:nvSpPr>
        <p:spPr>
          <a:xfrm>
            <a:off x="3719147" y="1708151"/>
            <a:ext cx="1758647" cy="16510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idx="69"/>
          </p:nvPr>
        </p:nvSpPr>
        <p:spPr>
          <a:xfrm>
            <a:off x="87930" y="3128198"/>
            <a:ext cx="1677370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00" b="0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70"/>
          </p:nvPr>
        </p:nvSpPr>
        <p:spPr>
          <a:xfrm>
            <a:off x="87930" y="2974303"/>
            <a:ext cx="1671020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 b="1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idx="71"/>
          </p:nvPr>
        </p:nvSpPr>
        <p:spPr>
          <a:xfrm>
            <a:off x="1991798" y="3128198"/>
            <a:ext cx="157055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00" b="0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idx="72"/>
          </p:nvPr>
        </p:nvSpPr>
        <p:spPr>
          <a:xfrm>
            <a:off x="1991798" y="2974303"/>
            <a:ext cx="157055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 b="1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73"/>
          </p:nvPr>
        </p:nvSpPr>
        <p:spPr>
          <a:xfrm>
            <a:off x="3785748" y="3126084"/>
            <a:ext cx="163080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00" b="0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74"/>
          </p:nvPr>
        </p:nvSpPr>
        <p:spPr>
          <a:xfrm>
            <a:off x="3785748" y="2972189"/>
            <a:ext cx="163080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 b="1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75"/>
          </p:nvPr>
        </p:nvSpPr>
        <p:spPr>
          <a:xfrm>
            <a:off x="5623918" y="3126084"/>
            <a:ext cx="162778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00" b="0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76"/>
          </p:nvPr>
        </p:nvSpPr>
        <p:spPr>
          <a:xfrm>
            <a:off x="5623918" y="2972189"/>
            <a:ext cx="162778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 b="1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77"/>
          </p:nvPr>
        </p:nvSpPr>
        <p:spPr>
          <a:xfrm>
            <a:off x="7452718" y="3126084"/>
            <a:ext cx="162778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00" b="0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78"/>
          </p:nvPr>
        </p:nvSpPr>
        <p:spPr>
          <a:xfrm>
            <a:off x="7452718" y="2972189"/>
            <a:ext cx="1627782" cy="17229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200" b="1" i="0" spc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85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1111" y="466116"/>
            <a:ext cx="3199096" cy="33248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buNone/>
              <a:defRPr sz="16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400" spc="0"/>
            </a:lvl2pPr>
            <a:lvl3pPr>
              <a:defRPr sz="1400" spc="0"/>
            </a:lvl3pPr>
            <a:lvl4pPr>
              <a:defRPr sz="1400" spc="0"/>
            </a:lvl4pPr>
            <a:lvl5pPr>
              <a:defRPr sz="1400" spc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1110" y="4225229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1110" y="4531740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4611338" y="1"/>
            <a:ext cx="4532663" cy="2501900"/>
          </a:xfrm>
          <a:prstGeom prst="rect">
            <a:avLst/>
          </a:prstGeom>
        </p:spPr>
        <p:txBody>
          <a:bodyPr lIns="68570" tIns="34285" rIns="68570" bIns="34285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5" indent="0">
              <a:buNone/>
              <a:defRPr sz="2800"/>
            </a:lvl2pPr>
            <a:lvl3pPr marL="914231" indent="0">
              <a:buNone/>
              <a:defRPr sz="2400"/>
            </a:lvl3pPr>
            <a:lvl4pPr marL="1371344" indent="0">
              <a:buNone/>
              <a:defRPr sz="2000"/>
            </a:lvl4pPr>
            <a:lvl5pPr marL="1828458" indent="0">
              <a:buNone/>
              <a:defRPr sz="2000"/>
            </a:lvl5pPr>
            <a:lvl6pPr marL="2285572" indent="0">
              <a:buNone/>
              <a:defRPr sz="2000"/>
            </a:lvl6pPr>
            <a:lvl7pPr marL="2742686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22"/>
          </p:nvPr>
        </p:nvSpPr>
        <p:spPr>
          <a:xfrm>
            <a:off x="4611338" y="2571750"/>
            <a:ext cx="4532663" cy="2230438"/>
          </a:xfrm>
          <a:prstGeom prst="rect">
            <a:avLst/>
          </a:prstGeom>
        </p:spPr>
        <p:txBody>
          <a:bodyPr lIns="68570" tIns="34285" rIns="68570" bIns="34285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5" indent="0">
              <a:buNone/>
              <a:defRPr sz="2800"/>
            </a:lvl2pPr>
            <a:lvl3pPr marL="914231" indent="0">
              <a:buNone/>
              <a:defRPr sz="2400"/>
            </a:lvl3pPr>
            <a:lvl4pPr marL="1371344" indent="0">
              <a:buNone/>
              <a:defRPr sz="2000"/>
            </a:lvl4pPr>
            <a:lvl5pPr marL="1828458" indent="0">
              <a:buNone/>
              <a:defRPr sz="2000"/>
            </a:lvl5pPr>
            <a:lvl6pPr marL="2285572" indent="0">
              <a:buNone/>
              <a:defRPr sz="2000"/>
            </a:lvl6pPr>
            <a:lvl7pPr marL="2742686" indent="0">
              <a:buNone/>
              <a:defRPr sz="2000"/>
            </a:lvl7pPr>
            <a:lvl8pPr marL="3199800" indent="0">
              <a:buNone/>
              <a:defRPr sz="2000"/>
            </a:lvl8pPr>
            <a:lvl9pPr marL="3656915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42193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NIM Whit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033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NIM_no_box_P144C.png">
            <a:extLst>
              <a:ext uri="{FF2B5EF4-FFF2-40B4-BE49-F238E27FC236}">
                <a16:creationId xmlns:a16="http://schemas.microsoft.com/office/drawing/2014/main" id="{978C22D7-144C-4EE8-A9DC-0D281A06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788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461109" y="4479636"/>
            <a:ext cx="8395623" cy="20124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6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3550" y="3808047"/>
            <a:ext cx="8211527" cy="5672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4300" b="1" i="0" spc="-27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09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1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555436" y="0"/>
            <a:ext cx="3588564" cy="48021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88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Titl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584700" y="0"/>
            <a:ext cx="4559300" cy="480218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1110" y="466116"/>
            <a:ext cx="3199096" cy="33248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buNone/>
              <a:defRPr sz="16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400" spc="0"/>
            </a:lvl2pPr>
            <a:lvl3pPr>
              <a:defRPr sz="1400" spc="0"/>
            </a:lvl3pPr>
            <a:lvl4pPr>
              <a:defRPr sz="1400" spc="0"/>
            </a:lvl4pPr>
            <a:lvl5pPr>
              <a:defRPr sz="1400" spc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713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pic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0"/>
            <a:ext cx="4572000" cy="480218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61132" y="466116"/>
            <a:ext cx="3823600" cy="422311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19063" indent="-119063">
              <a:lnSpc>
                <a:spcPct val="100000"/>
              </a:lnSpc>
              <a:buFont typeface="Arial"/>
              <a:buChar char="•"/>
              <a:defRPr sz="16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461109" y="422522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61109" y="453173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82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Pic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6" indent="0">
              <a:buNone/>
              <a:defRPr sz="2800"/>
            </a:lvl2pPr>
            <a:lvl3pPr marL="914253" indent="0">
              <a:buNone/>
              <a:defRPr sz="2400"/>
            </a:lvl3pPr>
            <a:lvl4pPr marL="1371378" indent="0">
              <a:buNone/>
              <a:defRPr sz="2000"/>
            </a:lvl4pPr>
            <a:lvl5pPr marL="1828504" indent="0">
              <a:buNone/>
              <a:defRPr sz="2000"/>
            </a:lvl5pPr>
            <a:lvl6pPr marL="2285629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122010" y="466116"/>
            <a:ext cx="3199096" cy="33248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buNone/>
              <a:defRPr sz="16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400" spc="0"/>
            </a:lvl2pPr>
            <a:lvl3pPr>
              <a:defRPr sz="1400" spc="0"/>
            </a:lvl3pPr>
            <a:lvl4pPr>
              <a:defRPr sz="1400" spc="0"/>
            </a:lvl4pPr>
            <a:lvl5pPr>
              <a:defRPr sz="1400" spc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61110" y="4225228"/>
            <a:ext cx="4660900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1110" y="4531739"/>
            <a:ext cx="4660900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89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804893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461109" y="4218878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 spc="-1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5"/>
          </p:nvPr>
        </p:nvSpPr>
        <p:spPr>
          <a:xfrm>
            <a:off x="461109" y="4525389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150" b="1" i="0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881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CA8833-8C43-47F9-A261-9A2FED9A2E75}"/>
              </a:ext>
            </a:extLst>
          </p:cNvPr>
          <p:cNvSpPr/>
          <p:nvPr/>
        </p:nvSpPr>
        <p:spPr>
          <a:xfrm>
            <a:off x="0" y="5041900"/>
            <a:ext cx="9144000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79F16A2B-66DB-403C-8755-CFF90A0E7BEB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4903788"/>
            <a:ext cx="18240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57" r:id="rId6"/>
    <p:sldLayoutId id="2147484158" r:id="rId7"/>
    <p:sldLayoutId id="2147484159" r:id="rId8"/>
    <p:sldLayoutId id="2147484160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  <p:sldLayoutId id="2147484141" r:id="rId18"/>
    <p:sldLayoutId id="2147484142" r:id="rId19"/>
    <p:sldLayoutId id="2147484143" r:id="rId20"/>
    <p:sldLayoutId id="2147484144" r:id="rId21"/>
    <p:sldLayoutId id="2147484145" r:id="rId22"/>
    <p:sldLayoutId id="2147484146" r:id="rId23"/>
    <p:sldLayoutId id="2147484147" r:id="rId24"/>
    <p:sldLayoutId id="2147484148" r:id="rId25"/>
    <p:sldLayoutId id="2147484149" r:id="rId26"/>
    <p:sldLayoutId id="2147484150" r:id="rId27"/>
    <p:sldLayoutId id="2147484151" r:id="rId28"/>
    <p:sldLayoutId id="2147484152" r:id="rId29"/>
    <p:sldLayoutId id="2147484161" r:id="rId30"/>
    <p:sldLayoutId id="2147484153" r:id="rId31"/>
    <p:sldLayoutId id="2147484154" r:id="rId32"/>
    <p:sldLayoutId id="2147484155" r:id="rId33"/>
    <p:sldLayoutId id="2147484162" r:id="rId34"/>
    <p:sldLayoutId id="2147484156" r:id="rId3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1B4E9D-EFF6-45E7-9000-0CD6073935D6}"/>
              </a:ext>
            </a:extLst>
          </p:cNvPr>
          <p:cNvGraphicFramePr>
            <a:graphicFrameLocks noGrp="1"/>
          </p:cNvGraphicFramePr>
          <p:nvPr/>
        </p:nvGraphicFramePr>
        <p:xfrm>
          <a:off x="-1588" y="-61913"/>
          <a:ext cx="9144000" cy="514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6CDBB3-6193-4F5C-8AC0-EDF9F76097A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84EC25-1939-460A-A5E4-32F8430FC860}"/>
              </a:ext>
            </a:extLst>
          </p:cNvPr>
          <p:cNvGraphicFramePr>
            <a:graphicFrameLocks noGrp="1"/>
          </p:cNvGraphicFramePr>
          <p:nvPr/>
        </p:nvGraphicFramePr>
        <p:xfrm>
          <a:off x="61913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704483-8D05-4A1B-A5B9-6559BE4D8D67}"/>
              </a:ext>
            </a:extLst>
          </p:cNvPr>
          <p:cNvCxnSpPr/>
          <p:nvPr/>
        </p:nvCxnSpPr>
        <p:spPr>
          <a:xfrm>
            <a:off x="0" y="4684713"/>
            <a:ext cx="9144000" cy="0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2692E-5A7F-4AC2-8929-F44E69E1C209}"/>
              </a:ext>
            </a:extLst>
          </p:cNvPr>
          <p:cNvCxnSpPr/>
          <p:nvPr/>
        </p:nvCxnSpPr>
        <p:spPr>
          <a:xfrm>
            <a:off x="0" y="460375"/>
            <a:ext cx="9144000" cy="0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03E823-AF0A-4FB8-86D5-610F54CF01B3}"/>
              </a:ext>
            </a:extLst>
          </p:cNvPr>
          <p:cNvCxnSpPr/>
          <p:nvPr/>
        </p:nvCxnSpPr>
        <p:spPr>
          <a:xfrm flipV="1">
            <a:off x="458788" y="0"/>
            <a:ext cx="0" cy="5143500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9B6A9F-CCB5-4934-A681-774335E91DD4}"/>
              </a:ext>
            </a:extLst>
          </p:cNvPr>
          <p:cNvCxnSpPr/>
          <p:nvPr/>
        </p:nvCxnSpPr>
        <p:spPr>
          <a:xfrm flipV="1">
            <a:off x="8680450" y="7938"/>
            <a:ext cx="0" cy="5143500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EE1F50-4EEF-42CD-A30F-B9CF63690FC0}"/>
              </a:ext>
            </a:extLst>
          </p:cNvPr>
          <p:cNvCxnSpPr/>
          <p:nvPr/>
        </p:nvCxnSpPr>
        <p:spPr>
          <a:xfrm flipV="1">
            <a:off x="4572000" y="0"/>
            <a:ext cx="0" cy="5143500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D42697-BD7E-4251-B73C-FD41DBC90820}"/>
              </a:ext>
            </a:extLst>
          </p:cNvPr>
          <p:cNvCxnSpPr/>
          <p:nvPr/>
        </p:nvCxnSpPr>
        <p:spPr>
          <a:xfrm>
            <a:off x="0" y="2571750"/>
            <a:ext cx="9144000" cy="0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3">
            <a:extLst>
              <a:ext uri="{FF2B5EF4-FFF2-40B4-BE49-F238E27FC236}">
                <a16:creationId xmlns:a16="http://schemas.microsoft.com/office/drawing/2014/main" id="{4B8A3276-EA94-4FFA-8A15-24C497A1D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246697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293" name="TextBox 1">
            <a:extLst>
              <a:ext uri="{FF2B5EF4-FFF2-40B4-BE49-F238E27FC236}">
                <a16:creationId xmlns:a16="http://schemas.microsoft.com/office/drawing/2014/main" id="{982D6B1F-725A-4A95-89D9-45E2B3E9F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988" y="508952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0F02F4-0DA6-42EB-888A-2B06BEA2DC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570" y="3258343"/>
            <a:ext cx="8212138" cy="5667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</a:rPr>
              <a:t>Congregation Beth Shalom –  Sanctuary Addition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1536EA-5A8D-48E6-A455-78A0B417F660}"/>
              </a:ext>
            </a:extLst>
          </p:cNvPr>
          <p:cNvCxnSpPr>
            <a:cxnSpLocks/>
          </p:cNvCxnSpPr>
          <p:nvPr/>
        </p:nvCxnSpPr>
        <p:spPr>
          <a:xfrm>
            <a:off x="7420430" y="4912213"/>
            <a:ext cx="0" cy="15504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724897-84E3-4D5D-B154-1F0AE90FD5C8}"/>
              </a:ext>
            </a:extLst>
          </p:cNvPr>
          <p:cNvSpPr txBox="1"/>
          <p:nvPr/>
        </p:nvSpPr>
        <p:spPr>
          <a:xfrm>
            <a:off x="5536406" y="4854415"/>
            <a:ext cx="1857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Preston Scott Cohen. Inc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3ABA032-5F9D-41D0-9ABF-DA81D5860A41}"/>
              </a:ext>
            </a:extLst>
          </p:cNvPr>
          <p:cNvSpPr txBox="1">
            <a:spLocks/>
          </p:cNvSpPr>
          <p:nvPr/>
        </p:nvSpPr>
        <p:spPr>
          <a:xfrm>
            <a:off x="242570" y="3866990"/>
            <a:ext cx="8212138" cy="5667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300" b="1" i="0" kern="1200" spc="-270">
                <a:solidFill>
                  <a:schemeClr val="bg1">
                    <a:lumMod val="95000"/>
                  </a:schemeClr>
                </a:solidFill>
                <a:latin typeface="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US" sz="3200" dirty="0">
                <a:solidFill>
                  <a:srgbClr val="808080"/>
                </a:solidFill>
                <a:ea typeface="ＭＳ Ｐゴシック" charset="0"/>
              </a:rPr>
              <a:t>Schematic Design + Estimate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DC6CCDB-84F4-4A43-B3D9-AD9D3B8F613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F2B0AF-7238-4AAD-867F-1137C9108A62}"/>
              </a:ext>
            </a:extLst>
          </p:cNvPr>
          <p:cNvSpPr txBox="1"/>
          <p:nvPr/>
        </p:nvSpPr>
        <p:spPr>
          <a:xfrm>
            <a:off x="157166" y="133079"/>
            <a:ext cx="3633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Beth Shalom Schematic Design  02-10-20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72B61-C343-4B99-8BD9-F23162D045BE}"/>
              </a:ext>
            </a:extLst>
          </p:cNvPr>
          <p:cNvSpPr txBox="1"/>
          <p:nvPr/>
        </p:nvSpPr>
        <p:spPr>
          <a:xfrm>
            <a:off x="157166" y="420046"/>
            <a:ext cx="2628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3D view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3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B1F94E1-EEDA-4F90-A8EC-FD4EC5E4DD2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B41D49-95E2-4FDB-803F-46D135141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34" y="4937653"/>
            <a:ext cx="2302431" cy="137231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60FF70D-DBA7-462C-A031-84F50803EC8B}"/>
              </a:ext>
            </a:extLst>
          </p:cNvPr>
          <p:cNvSpPr txBox="1">
            <a:spLocks/>
          </p:cNvSpPr>
          <p:nvPr/>
        </p:nvSpPr>
        <p:spPr>
          <a:xfrm>
            <a:off x="110785" y="4937653"/>
            <a:ext cx="2556215" cy="13608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Congregation Beth Shalom – Sanctuary Addition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89AB77-20DE-42C9-BC78-EC9F671D0CD9}"/>
              </a:ext>
            </a:extLst>
          </p:cNvPr>
          <p:cNvSpPr txBox="1"/>
          <p:nvPr/>
        </p:nvSpPr>
        <p:spPr>
          <a:xfrm>
            <a:off x="157166" y="133079"/>
            <a:ext cx="3633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Beth Shalom Schematic Design  02-10-20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21ACC-49E7-4083-B97F-12862B57A478}"/>
              </a:ext>
            </a:extLst>
          </p:cNvPr>
          <p:cNvSpPr txBox="1"/>
          <p:nvPr/>
        </p:nvSpPr>
        <p:spPr>
          <a:xfrm>
            <a:off x="157166" y="420046"/>
            <a:ext cx="2628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3D view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6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room&#10;&#10;Description automatically generated">
            <a:extLst>
              <a:ext uri="{FF2B5EF4-FFF2-40B4-BE49-F238E27FC236}">
                <a16:creationId xmlns:a16="http://schemas.microsoft.com/office/drawing/2014/main" id="{08D0977A-1BCB-46F0-905A-6AE8E967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7621A-40DD-423B-B1FA-AC5073396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35" y="4942855"/>
            <a:ext cx="2302431" cy="137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62D1E4-BF0C-49E9-A086-C1EE19A5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34" y="4937653"/>
            <a:ext cx="2302431" cy="13723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77CF366-DE37-4C00-8B3B-05849C464E36}"/>
              </a:ext>
            </a:extLst>
          </p:cNvPr>
          <p:cNvSpPr txBox="1">
            <a:spLocks/>
          </p:cNvSpPr>
          <p:nvPr/>
        </p:nvSpPr>
        <p:spPr>
          <a:xfrm>
            <a:off x="110785" y="4937653"/>
            <a:ext cx="2556215" cy="13608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Congregation Beth Shalom – Sanctuary Addition</a:t>
            </a:r>
          </a:p>
        </p:txBody>
      </p:sp>
    </p:spTree>
    <p:extLst>
      <p:ext uri="{BB962C8B-B14F-4D97-AF65-F5344CB8AC3E}">
        <p14:creationId xmlns:p14="http://schemas.microsoft.com/office/powerpoint/2010/main" val="332877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D5049-4DEC-4ED2-9AE8-3E1D58CA5B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7621A-40DD-423B-B1FA-AC5073396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35" y="4942855"/>
            <a:ext cx="2302431" cy="137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62D1E4-BF0C-49E9-A086-C1EE19A5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34" y="4937653"/>
            <a:ext cx="2302431" cy="13723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77CF366-DE37-4C00-8B3B-05849C464E36}"/>
              </a:ext>
            </a:extLst>
          </p:cNvPr>
          <p:cNvSpPr txBox="1">
            <a:spLocks/>
          </p:cNvSpPr>
          <p:nvPr/>
        </p:nvSpPr>
        <p:spPr>
          <a:xfrm>
            <a:off x="110785" y="4937653"/>
            <a:ext cx="2556215" cy="13608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Congregation Beth Shalom – Sanctuary Addition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949DE-D7F6-4777-AFE2-98DAD06511A0}"/>
              </a:ext>
            </a:extLst>
          </p:cNvPr>
          <p:cNvSpPr txBox="1"/>
          <p:nvPr/>
        </p:nvSpPr>
        <p:spPr>
          <a:xfrm>
            <a:off x="6667240" y="1941914"/>
            <a:ext cx="254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Balcony: 164 seats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E16A4-BAA6-443F-9E87-5AC3F6B0054F}"/>
              </a:ext>
            </a:extLst>
          </p:cNvPr>
          <p:cNvSpPr txBox="1"/>
          <p:nvPr/>
        </p:nvSpPr>
        <p:spPr>
          <a:xfrm>
            <a:off x="6667240" y="2318307"/>
            <a:ext cx="254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Pews: 192 seats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B36AA-8EAD-4955-BAC2-31488C683B74}"/>
              </a:ext>
            </a:extLst>
          </p:cNvPr>
          <p:cNvSpPr txBox="1"/>
          <p:nvPr/>
        </p:nvSpPr>
        <p:spPr>
          <a:xfrm>
            <a:off x="6667240" y="2694700"/>
            <a:ext cx="254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Central Chairs: 110 seats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63391-36FE-4215-8E99-D3736760F3B5}"/>
              </a:ext>
            </a:extLst>
          </p:cNvPr>
          <p:cNvSpPr txBox="1"/>
          <p:nvPr/>
        </p:nvSpPr>
        <p:spPr>
          <a:xfrm>
            <a:off x="6667239" y="3061202"/>
            <a:ext cx="254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Total Shabbat: 466 seats</a:t>
            </a:r>
          </a:p>
        </p:txBody>
      </p:sp>
    </p:spTree>
    <p:extLst>
      <p:ext uri="{BB962C8B-B14F-4D97-AF65-F5344CB8AC3E}">
        <p14:creationId xmlns:p14="http://schemas.microsoft.com/office/powerpoint/2010/main" val="337132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D5049-4DEC-4ED2-9AE8-3E1D58CA5B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7621A-40DD-423B-B1FA-AC5073396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35" y="4942855"/>
            <a:ext cx="2302431" cy="137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62D1E4-BF0C-49E9-A086-C1EE19A5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34" y="4937653"/>
            <a:ext cx="2302431" cy="13723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77CF366-DE37-4C00-8B3B-05849C464E36}"/>
              </a:ext>
            </a:extLst>
          </p:cNvPr>
          <p:cNvSpPr txBox="1">
            <a:spLocks/>
          </p:cNvSpPr>
          <p:nvPr/>
        </p:nvSpPr>
        <p:spPr>
          <a:xfrm>
            <a:off x="110785" y="4937653"/>
            <a:ext cx="2556215" cy="13608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Congregation Beth Shalom – Sanctuary Addition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949DE-D7F6-4777-AFE2-98DAD06511A0}"/>
              </a:ext>
            </a:extLst>
          </p:cNvPr>
          <p:cNvSpPr txBox="1"/>
          <p:nvPr/>
        </p:nvSpPr>
        <p:spPr>
          <a:xfrm>
            <a:off x="6667240" y="1941914"/>
            <a:ext cx="254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Balcony: 164 seats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E16A4-BAA6-443F-9E87-5AC3F6B0054F}"/>
              </a:ext>
            </a:extLst>
          </p:cNvPr>
          <p:cNvSpPr txBox="1"/>
          <p:nvPr/>
        </p:nvSpPr>
        <p:spPr>
          <a:xfrm>
            <a:off x="6667240" y="2318307"/>
            <a:ext cx="254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Pews: 192 seats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B36AA-8EAD-4955-BAC2-31488C683B74}"/>
              </a:ext>
            </a:extLst>
          </p:cNvPr>
          <p:cNvSpPr txBox="1"/>
          <p:nvPr/>
        </p:nvSpPr>
        <p:spPr>
          <a:xfrm>
            <a:off x="6667240" y="2694700"/>
            <a:ext cx="254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Central Chairs: 116 seats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63391-36FE-4215-8E99-D3736760F3B5}"/>
              </a:ext>
            </a:extLst>
          </p:cNvPr>
          <p:cNvSpPr txBox="1"/>
          <p:nvPr/>
        </p:nvSpPr>
        <p:spPr>
          <a:xfrm>
            <a:off x="6667239" y="3061202"/>
            <a:ext cx="254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Total High Holidays: 519 seats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8DC8B-8A0E-4722-815B-EF798C15CA88}"/>
              </a:ext>
            </a:extLst>
          </p:cNvPr>
          <p:cNvSpPr txBox="1"/>
          <p:nvPr/>
        </p:nvSpPr>
        <p:spPr>
          <a:xfrm>
            <a:off x="6667239" y="1624971"/>
            <a:ext cx="254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Extra Rear Chairs: 47</a:t>
            </a:r>
          </a:p>
        </p:txBody>
      </p:sp>
    </p:spTree>
    <p:extLst>
      <p:ext uri="{BB962C8B-B14F-4D97-AF65-F5344CB8AC3E}">
        <p14:creationId xmlns:p14="http://schemas.microsoft.com/office/powerpoint/2010/main" val="362688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7FBDCDA-D520-4D87-8682-0BB4E260506D}"/>
              </a:ext>
            </a:extLst>
          </p:cNvPr>
          <p:cNvCxnSpPr>
            <a:cxnSpLocks/>
          </p:cNvCxnSpPr>
          <p:nvPr/>
        </p:nvCxnSpPr>
        <p:spPr>
          <a:xfrm>
            <a:off x="7420430" y="4912213"/>
            <a:ext cx="0" cy="15504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650128-3474-42D7-80C2-796E814167E9}"/>
              </a:ext>
            </a:extLst>
          </p:cNvPr>
          <p:cNvSpPr txBox="1"/>
          <p:nvPr/>
        </p:nvSpPr>
        <p:spPr>
          <a:xfrm>
            <a:off x="5536406" y="4854415"/>
            <a:ext cx="1857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Preston Scott Cohen. Inc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73E6E-DA3F-404D-BF49-0AF58F288E5F}"/>
              </a:ext>
            </a:extLst>
          </p:cNvPr>
          <p:cNvSpPr txBox="1"/>
          <p:nvPr/>
        </p:nvSpPr>
        <p:spPr>
          <a:xfrm>
            <a:off x="461108" y="870533"/>
            <a:ext cx="46538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11,525 sf Sanctuary + Lobby, Restroom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Total: 11,525 sf</a:t>
            </a:r>
          </a:p>
          <a:p>
            <a:pPr>
              <a:spcAft>
                <a:spcPts val="0"/>
              </a:spcAft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					By Area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Added Together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Flat Chair (Shabbat): 		   110			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Sloped Pews: 			   192			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Balcony: 				   164			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 (Shabbat): 			   466 </a:t>
            </a:r>
          </a:p>
          <a:p>
            <a:pPr>
              <a:spcAft>
                <a:spcPts val="0"/>
              </a:spcAft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					By Area	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Together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Flat Chairs (High holidays): 	   116			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Sloped Pews: 			   192			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Balcony: 				   164			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472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Chair Additions: 			   47			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 (High holidays): 		   519</a:t>
            </a:r>
          </a:p>
          <a:p>
            <a:pPr algn="r">
              <a:spcAft>
                <a:spcPts val="800"/>
              </a:spcAft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D8BE7-9702-4FA5-BB7F-03B2CCF90AB5}"/>
              </a:ext>
            </a:extLst>
          </p:cNvPr>
          <p:cNvSpPr txBox="1"/>
          <p:nvPr/>
        </p:nvSpPr>
        <p:spPr>
          <a:xfrm>
            <a:off x="461108" y="499943"/>
            <a:ext cx="2944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Design 02-10-20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C1921F5-C6F4-4C01-B384-A504F74C0E95}"/>
              </a:ext>
            </a:extLst>
          </p:cNvPr>
          <p:cNvSpPr txBox="1">
            <a:spLocks/>
          </p:cNvSpPr>
          <p:nvPr/>
        </p:nvSpPr>
        <p:spPr>
          <a:xfrm>
            <a:off x="461109" y="4894178"/>
            <a:ext cx="8395623" cy="149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150" b="1" i="0" kern="1200" spc="-6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57126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253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378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504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5629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755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88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006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Congregation Beth Shalom – Sanctuary Addition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EF88002-DE08-46A7-AA8F-C07AC617C0CF}"/>
              </a:ext>
            </a:extLst>
          </p:cNvPr>
          <p:cNvSpPr txBox="1">
            <a:spLocks/>
          </p:cNvSpPr>
          <p:nvPr/>
        </p:nvSpPr>
        <p:spPr>
          <a:xfrm>
            <a:off x="461108" y="4348887"/>
            <a:ext cx="8395623" cy="29467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57126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253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378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504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5629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755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88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006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Square footage and seating</a:t>
            </a:r>
          </a:p>
        </p:txBody>
      </p:sp>
    </p:spTree>
    <p:extLst>
      <p:ext uri="{BB962C8B-B14F-4D97-AF65-F5344CB8AC3E}">
        <p14:creationId xmlns:p14="http://schemas.microsoft.com/office/powerpoint/2010/main" val="370129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DC6CCDB-84F4-4A43-B3D9-AD9D3B8F613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73DF70-09E5-4634-B096-8241AF1D0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34" y="4937653"/>
            <a:ext cx="2302431" cy="137231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E153214-9BDC-43FA-9D77-7FDEC9B00C5E}"/>
              </a:ext>
            </a:extLst>
          </p:cNvPr>
          <p:cNvSpPr txBox="1">
            <a:spLocks/>
          </p:cNvSpPr>
          <p:nvPr/>
        </p:nvSpPr>
        <p:spPr>
          <a:xfrm>
            <a:off x="110785" y="4937653"/>
            <a:ext cx="2556215" cy="13608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Congregation Beth Shalom – Sanctuary Addition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5C67FF-0E77-4E52-B52D-A6A259CDA923}"/>
              </a:ext>
            </a:extLst>
          </p:cNvPr>
          <p:cNvSpPr txBox="1"/>
          <p:nvPr/>
        </p:nvSpPr>
        <p:spPr>
          <a:xfrm>
            <a:off x="157166" y="133079"/>
            <a:ext cx="3633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Beth Shalom Schematic Design  02-10-20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41D1E-4F2B-49AD-AC92-B0996E0BC8D9}"/>
              </a:ext>
            </a:extLst>
          </p:cNvPr>
          <p:cNvSpPr txBox="1"/>
          <p:nvPr/>
        </p:nvSpPr>
        <p:spPr>
          <a:xfrm>
            <a:off x="157166" y="420046"/>
            <a:ext cx="2628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3D view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87653"/>
      </p:ext>
    </p:extLst>
  </p:cSld>
  <p:clrMapOvr>
    <a:masterClrMapping/>
  </p:clrMapOvr>
</p:sld>
</file>

<file path=ppt/theme/theme1.xml><?xml version="1.0" encoding="utf-8"?>
<a:theme xmlns:a="http://schemas.openxmlformats.org/drawingml/2006/main" name="Updated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earson_Hall_Outline" id="{93F85D36-1EA6-5142-B1B9-C89012E6E01B}" vid="{68648E03-6452-E144-BA5E-BA74B27E5132}"/>
    </a:ext>
  </a:extLst>
</a:theme>
</file>

<file path=ppt/theme/theme2.xml><?xml version="1.0" encoding="utf-8"?>
<a:theme xmlns:a="http://schemas.openxmlformats.org/drawingml/2006/main" name="1_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earson_Hall_Outline" id="{93F85D36-1EA6-5142-B1B9-C89012E6E01B}" vid="{13574E2A-458A-5246-BA36-F588FC39884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1D42B781D154689382F2B0BC9748D" ma:contentTypeVersion="7" ma:contentTypeDescription="Create a new document." ma:contentTypeScope="" ma:versionID="626817bf75d01626b9f7abb1559ce53b">
  <xsd:schema xmlns:xsd="http://www.w3.org/2001/XMLSchema" xmlns:xs="http://www.w3.org/2001/XMLSchema" xmlns:p="http://schemas.microsoft.com/office/2006/metadata/properties" xmlns:ns3="94619d78-949c-4a7b-99d9-0f7940c06f2d" xmlns:ns4="dc254917-82ec-48e6-ba22-4a2eae4e1ba0" targetNamespace="http://schemas.microsoft.com/office/2006/metadata/properties" ma:root="true" ma:fieldsID="211eb3dcaebf1bbb5937a875429cfb6c" ns3:_="" ns4:_="">
    <xsd:import namespace="94619d78-949c-4a7b-99d9-0f7940c06f2d"/>
    <xsd:import namespace="dc254917-82ec-48e6-ba22-4a2eae4e1ba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19d78-949c-4a7b-99d9-0f7940c06f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54917-82ec-48e6-ba22-4a2eae4e1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1AD254-001F-46E1-9A9B-B0CC7C513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619d78-949c-4a7b-99d9-0f7940c06f2d"/>
    <ds:schemaRef ds:uri="dc254917-82ec-48e6-ba22-4a2eae4e1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AF0BD9-2456-4C2C-BD32-07990B33E1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EE9DEE-813A-494E-BFB8-22ED9403DBA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c254917-82ec-48e6-ba22-4a2eae4e1ba0"/>
    <ds:schemaRef ds:uri="94619d78-949c-4a7b-99d9-0f7940c06f2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Updated_Template.pot</Template>
  <TotalTime>51741</TotalTime>
  <Words>262</Words>
  <Application>Microsoft Office PowerPoint</Application>
  <PresentationFormat>On-screen Show (16:9)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Updated_Template</vt:lpstr>
      <vt:lpstr>1_Grid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 Callewaert</dc:creator>
  <cp:lastModifiedBy>Melanie Maxwell-Shelkey</cp:lastModifiedBy>
  <cp:revision>1323</cp:revision>
  <cp:lastPrinted>2020-02-10T15:04:48Z</cp:lastPrinted>
  <dcterms:created xsi:type="dcterms:W3CDTF">2015-06-16T13:40:02Z</dcterms:created>
  <dcterms:modified xsi:type="dcterms:W3CDTF">2020-11-10T16:19:25Z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0x010100EBF1D42B781D154689382F2B0BC9748D</vt:lpwstr>
  </property>
</Properties>
</file>